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91"/>
  </p:notesMasterIdLst>
  <p:handoutMasterIdLst>
    <p:handoutMasterId r:id="rId92"/>
  </p:handoutMasterIdLst>
  <p:sldIdLst>
    <p:sldId id="399" r:id="rId2"/>
    <p:sldId id="257" r:id="rId3"/>
    <p:sldId id="258" r:id="rId4"/>
    <p:sldId id="259" r:id="rId5"/>
    <p:sldId id="400" r:id="rId6"/>
    <p:sldId id="387" r:id="rId7"/>
    <p:sldId id="261" r:id="rId8"/>
    <p:sldId id="262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40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402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305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1" r:id="rId54"/>
    <p:sldId id="403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69" r:id="rId72"/>
    <p:sldId id="370" r:id="rId73"/>
    <p:sldId id="371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404" r:id="rId9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1"/>
    <p:restoredTop sz="91410"/>
  </p:normalViewPr>
  <p:slideViewPr>
    <p:cSldViewPr snapToGrid="0" snapToObjects="1">
      <p:cViewPr varScale="1">
        <p:scale>
          <a:sx n="86" d="100"/>
          <a:sy n="86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typeplate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62.jpe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Live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Lunch (30 mins)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&lt;&lt;&lt;&lt;&lt;INSERT LINK HERE&gt;&gt;&gt;&gt;&gt;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 panose="02080604020202020204" charset="0"/>
              </a:rPr>
              <a:t>Submit whatever you have! Don’t get a 0.</a:t>
            </a:r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&lt;&lt;&lt;&lt;INSERT LINK&gt;&gt;&gt;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&lt;&lt;&lt;INSERT LINK&gt;&gt;&gt;&gt;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2449</Words>
  <Application>Microsoft Macintosh PowerPoint</Application>
  <PresentationFormat>On-screen Show (4:3)</PresentationFormat>
  <Paragraphs>463</Paragraphs>
  <Slides>89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DejaVu Sans</vt:lpstr>
      <vt:lpstr>Times New Roman</vt:lpstr>
      <vt:lpstr>Arial</vt:lpstr>
      <vt:lpstr>Calibri</vt:lpstr>
      <vt:lpstr>Calibri Light</vt:lpstr>
      <vt:lpstr>Roboto</vt:lpstr>
      <vt:lpstr>2_Unbranded</vt:lpstr>
      <vt:lpstr>Going Live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1492</cp:revision>
  <cp:lastPrinted>2017-05-13T15:50:04Z</cp:lastPrinted>
  <dcterms:created xsi:type="dcterms:W3CDTF">2017-05-13T15:50:04Z</dcterms:created>
  <dcterms:modified xsi:type="dcterms:W3CDTF">2018-01-22T17:25:22Z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